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6" r:id="rId10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-149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3682445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94fe5f82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494fe5f82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94c6545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g494c6545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en verticale teks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e titel en teks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en objec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ekop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oud van twee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gelijking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lleen titel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eg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oud met bijschrift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fbeelding met bijschrift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gif"/><Relationship Id="rId3" Type="http://schemas.openxmlformats.org/officeDocument/2006/relationships/image" Target="../media/image3.gif"/><Relationship Id="rId7" Type="http://schemas.openxmlformats.org/officeDocument/2006/relationships/image" Target="../media/image7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gif"/><Relationship Id="rId5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7" Type="http://schemas.openxmlformats.org/officeDocument/2006/relationships/image" Target="../media/image14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gif"/><Relationship Id="rId5" Type="http://schemas.openxmlformats.org/officeDocument/2006/relationships/image" Target="../media/image12.gif"/><Relationship Id="rId4" Type="http://schemas.openxmlformats.org/officeDocument/2006/relationships/image" Target="../media/image11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Crystal </a:t>
            </a:r>
            <a:r>
              <a:rPr lang="nl-NL" dirty="0" err="1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lake’s</a:t>
            </a:r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 </a:t>
            </a:r>
            <a:r>
              <a:rPr lang="nl-NL" dirty="0" err="1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mansion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440000" y="486916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rPr lang="nl-NL" sz="272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Producer: Jermo</a:t>
            </a:r>
            <a:endParaRPr sz="272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rPr lang="nl-NL" sz="272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Lead Artist &amp; Scrum: Stanley</a:t>
            </a:r>
            <a:endParaRPr/>
          </a:p>
          <a:p>
            <a:pPr marL="0" lvl="0" indent="0" algn="ctr" rtl="0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rPr lang="nl-NL" sz="272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UX: Jorrit &amp; Stefan</a:t>
            </a:r>
            <a:endParaRPr/>
          </a:p>
          <a:p>
            <a:pPr marL="0" lvl="0" indent="0" algn="ctr" rtl="0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rPr lang="nl-NL" sz="272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Lead Programmer: Daniel</a:t>
            </a:r>
            <a:endParaRPr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0794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457200" y="13311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Inhoud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91" name="Google Shape;91;p14"/>
          <p:cNvSpPr txBox="1">
            <a:spLocks noGrp="1"/>
          </p:cNvSpPr>
          <p:nvPr>
            <p:ph type="body" idx="1"/>
          </p:nvPr>
        </p:nvSpPr>
        <p:spPr>
          <a:xfrm>
            <a:off x="457200" y="10373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3083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General </a:t>
            </a: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Progress</a:t>
            </a:r>
            <a:endParaRPr lang="nl-NL" sz="2800" dirty="0" smtClean="0">
              <a:solidFill>
                <a:schemeClr val="lt1"/>
              </a:solidFill>
              <a:latin typeface="Arial"/>
              <a:ea typeface="Arial"/>
              <a:cs typeface="Arial"/>
            </a:endParaRPr>
          </a:p>
          <a:p>
            <a:pPr marL="342900" lvl="0" indent="-33083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U.X.</a:t>
            </a:r>
          </a:p>
          <a:p>
            <a:pPr marL="342900" lvl="0" indent="-33083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Programming</a:t>
            </a:r>
          </a:p>
          <a:p>
            <a:pPr marL="342900" lvl="0" indent="-33083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Art</a:t>
            </a:r>
          </a:p>
          <a:p>
            <a:pPr marL="342900" lvl="0" indent="-33083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Reflectie</a:t>
            </a:r>
          </a:p>
          <a:p>
            <a:pPr marL="342900" lvl="0" indent="-33083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Questions</a:t>
            </a:r>
            <a:endParaRPr sz="2800" dirty="0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General </a:t>
            </a:r>
            <a:r>
              <a:rPr lang="nl-NL" dirty="0" err="1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Progress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Op schema met onderdelen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Implementen</a:t>
            </a:r>
            <a:r>
              <a:rPr lang="nl-NL" sz="2800" dirty="0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loop achter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457200" y="8316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U.X.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457200" y="1226175"/>
            <a:ext cx="8229600" cy="26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</a:pPr>
            <a:r>
              <a:rPr lang="nl-NL" sz="2800" dirty="0" err="1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Shaders</a:t>
            </a:r>
            <a:endParaRPr lang="nl-NL" sz="2800" dirty="0" smtClean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</a:pPr>
            <a:r>
              <a:rPr lang="nl-NL" sz="2800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Sound</a:t>
            </a: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</a:pPr>
            <a:r>
              <a:rPr lang="nl-NL" sz="2800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UI</a:t>
            </a: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</a:pPr>
            <a:r>
              <a:rPr lang="nl-NL" sz="2800" dirty="0" err="1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Lighting</a:t>
            </a:r>
            <a:endParaRPr lang="nl-NL" sz="2800" dirty="0" smtClean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</a:pPr>
            <a:r>
              <a:rPr lang="nl-NL" sz="2800" dirty="0" err="1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Particles</a:t>
            </a:r>
            <a:endParaRPr sz="28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Programming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Basic </a:t>
            </a: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interaction</a:t>
            </a:r>
            <a:endParaRPr lang="nl-NL" sz="2800" dirty="0" smtClean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Monster AI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Player</a:t>
            </a: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movement</a:t>
            </a:r>
            <a:endParaRPr lang="nl-NL" sz="2800" dirty="0" smtClean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A*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Illusion</a:t>
            </a: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of </a:t>
            </a: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learning</a:t>
            </a: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AI</a:t>
            </a:r>
            <a:endParaRPr sz="28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4148714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Art</a:t>
            </a:r>
            <a:endParaRPr dirty="0"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Rooms</a:t>
            </a: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Enemy</a:t>
            </a:r>
            <a:endParaRPr lang="nl-NL" sz="2800" dirty="0" smtClean="0">
              <a:solidFill>
                <a:schemeClr val="lt1"/>
              </a:solidFill>
              <a:latin typeface="Arial"/>
              <a:cs typeface="Arial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Player</a:t>
            </a:r>
            <a:endParaRPr lang="nl-NL" sz="2800" dirty="0" smtClean="0">
              <a:solidFill>
                <a:schemeClr val="lt1"/>
              </a:solidFill>
              <a:latin typeface="Arial"/>
              <a:cs typeface="Arial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Props</a:t>
            </a:r>
            <a:endParaRPr lang="nl-NL" dirty="0" smtClean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750" y="134736"/>
            <a:ext cx="1847850" cy="3162300"/>
          </a:xfrm>
          <a:prstGeom prst="rect">
            <a:avLst/>
          </a:prstGeom>
        </p:spPr>
      </p:pic>
      <p:pic>
        <p:nvPicPr>
          <p:cNvPr id="3" name="Afbeelding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714" y="3239886"/>
            <a:ext cx="2133600" cy="3295650"/>
          </a:xfrm>
          <a:prstGeom prst="rect">
            <a:avLst/>
          </a:prstGeom>
        </p:spPr>
      </p:pic>
      <p:pic>
        <p:nvPicPr>
          <p:cNvPr id="4" name="Afbeelding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2314" y="3239886"/>
            <a:ext cx="2133600" cy="3295650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000" y="3239886"/>
            <a:ext cx="2133600" cy="3295650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7740" y="3239886"/>
            <a:ext cx="2133600" cy="3295650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1065" y="191886"/>
            <a:ext cx="2266950" cy="304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Reflectie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146" name="Google Shape;146;p2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26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The </a:t>
            </a: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good</a:t>
            </a:r>
            <a:endParaRPr lang="nl-NL" sz="2800" dirty="0" smtClean="0">
              <a:solidFill>
                <a:schemeClr val="lt1"/>
              </a:solidFill>
              <a:latin typeface="Arial"/>
              <a:ea typeface="Arial"/>
              <a:cs typeface="Arial"/>
            </a:endParaRP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The bad</a:t>
            </a: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The monsters</a:t>
            </a:r>
            <a:endParaRPr sz="2800" dirty="0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>
            <a:spLocks noGrp="1"/>
          </p:cNvSpPr>
          <p:nvPr>
            <p:ph type="title"/>
          </p:nvPr>
        </p:nvSpPr>
        <p:spPr>
          <a:xfrm>
            <a:off x="457199" y="676885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err="1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Any</a:t>
            </a:r>
            <a:r>
              <a:rPr lang="nl-NL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nl-NL" dirty="0" err="1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questions</a:t>
            </a:r>
            <a:r>
              <a:rPr lang="nl-NL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</a:rPr>
              <a:t>Extra</a:t>
            </a:r>
            <a:endParaRPr lang="nl-NL"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260" y="1576052"/>
            <a:ext cx="2192408" cy="2407350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1668" y="4233239"/>
            <a:ext cx="2206786" cy="2423138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351" y="3983402"/>
            <a:ext cx="2434317" cy="2672975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1668" y="1790315"/>
            <a:ext cx="2224806" cy="2442924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54" y="1576052"/>
            <a:ext cx="2224806" cy="2442924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454" y="2629772"/>
            <a:ext cx="2258405" cy="3206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504431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75</Words>
  <Application>Microsoft Office PowerPoint</Application>
  <PresentationFormat>Diavoorstelling (4:3)</PresentationFormat>
  <Paragraphs>38</Paragraphs>
  <Slides>9</Slides>
  <Notes>8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0" baseType="lpstr">
      <vt:lpstr>Kantoorthema</vt:lpstr>
      <vt:lpstr>Crystal lake’s mansion</vt:lpstr>
      <vt:lpstr>Inhoud</vt:lpstr>
      <vt:lpstr>General Progress</vt:lpstr>
      <vt:lpstr>U.X.</vt:lpstr>
      <vt:lpstr>Programming</vt:lpstr>
      <vt:lpstr>Art</vt:lpstr>
      <vt:lpstr>Reflectie</vt:lpstr>
      <vt:lpstr>Any questions?</vt:lpstr>
      <vt:lpstr>Extra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Crystal lake’s mansion</dc:title>
  <dc:creator>Daniel Stremmelaar</dc:creator>
  <cp:lastModifiedBy>Daniel Stremmelaar</cp:lastModifiedBy>
  <cp:revision>5</cp:revision>
  <dcterms:modified xsi:type="dcterms:W3CDTF">2018-12-13T07:43:20Z</dcterms:modified>
</cp:coreProperties>
</file>